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9702C-B5E9-4E3A-8D47-5910FFA4876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AB18FEE-02C3-46D3-899D-613A1472E569}">
      <dgm:prSet/>
      <dgm:spPr/>
      <dgm:t>
        <a:bodyPr/>
        <a:lstStyle/>
        <a:p>
          <a:r>
            <a:rPr lang="en-US"/>
            <a:t>Jesus responded, </a:t>
          </a:r>
          <a:r>
            <a:rPr lang="en-US" i="1"/>
            <a:t>“She has done a beautiful thing to me.”</a:t>
          </a:r>
          <a:r>
            <a:rPr lang="en-US"/>
            <a:t> (</a:t>
          </a:r>
          <a:r>
            <a:rPr lang="en-US" b="1"/>
            <a:t>Matthew 26:10, ESV</a:t>
          </a:r>
          <a:r>
            <a:rPr lang="en-US"/>
            <a:t>)</a:t>
          </a:r>
        </a:p>
      </dgm:t>
    </dgm:pt>
    <dgm:pt modelId="{4C1404FC-543C-4465-857A-F5E73D7321DE}" type="parTrans" cxnId="{2D74B5FD-90CD-4F87-BDDE-449B9A3C6BE8}">
      <dgm:prSet/>
      <dgm:spPr/>
      <dgm:t>
        <a:bodyPr/>
        <a:lstStyle/>
        <a:p>
          <a:endParaRPr lang="en-US"/>
        </a:p>
      </dgm:t>
    </dgm:pt>
    <dgm:pt modelId="{E101DB38-9468-4458-A445-564250BAAD11}" type="sibTrans" cxnId="{2D74B5FD-90CD-4F87-BDDE-449B9A3C6BE8}">
      <dgm:prSet/>
      <dgm:spPr/>
      <dgm:t>
        <a:bodyPr/>
        <a:lstStyle/>
        <a:p>
          <a:endParaRPr lang="en-US"/>
        </a:p>
      </dgm:t>
    </dgm:pt>
    <dgm:pt modelId="{B397B5C2-D199-4E53-BCC9-8B29C07CF895}">
      <dgm:prSet/>
      <dgm:spPr/>
      <dgm:t>
        <a:bodyPr/>
        <a:lstStyle/>
        <a:p>
          <a:r>
            <a:rPr lang="en-US" b="1" dirty="0"/>
            <a:t>Hers Was a Worship That Gives, Not Keeps</a:t>
          </a:r>
          <a:endParaRPr lang="en-US" dirty="0"/>
        </a:p>
      </dgm:t>
    </dgm:pt>
    <dgm:pt modelId="{E0F5486C-9FC2-4793-9785-3C6C25CF8B92}" type="parTrans" cxnId="{7E18EF7B-F990-4384-A754-14A728BF7A0F}">
      <dgm:prSet/>
      <dgm:spPr/>
      <dgm:t>
        <a:bodyPr/>
        <a:lstStyle/>
        <a:p>
          <a:endParaRPr lang="en-US"/>
        </a:p>
      </dgm:t>
    </dgm:pt>
    <dgm:pt modelId="{F1760924-1B6E-47BE-8B31-5FCE7145FB26}" type="sibTrans" cxnId="{7E18EF7B-F990-4384-A754-14A728BF7A0F}">
      <dgm:prSet/>
      <dgm:spPr/>
      <dgm:t>
        <a:bodyPr/>
        <a:lstStyle/>
        <a:p>
          <a:endParaRPr lang="en-US"/>
        </a:p>
      </dgm:t>
    </dgm:pt>
    <dgm:pt modelId="{BDF86FF3-B38A-4353-AF9E-CB6D63289E59}">
      <dgm:prSet/>
      <dgm:spPr/>
      <dgm:t>
        <a:bodyPr/>
        <a:lstStyle/>
        <a:p>
          <a:r>
            <a:rPr lang="en-US" b="1"/>
            <a:t>Hers Was A Worship That Doesn’t Seek Popularity:</a:t>
          </a:r>
          <a:endParaRPr lang="en-US"/>
        </a:p>
      </dgm:t>
    </dgm:pt>
    <dgm:pt modelId="{8C340D97-2F96-4B4B-B4BF-109CC74D5D69}" type="parTrans" cxnId="{404FFD24-051D-4DE1-A38D-939E94B6D2BE}">
      <dgm:prSet/>
      <dgm:spPr/>
      <dgm:t>
        <a:bodyPr/>
        <a:lstStyle/>
        <a:p>
          <a:endParaRPr lang="en-US"/>
        </a:p>
      </dgm:t>
    </dgm:pt>
    <dgm:pt modelId="{B2058EEF-80DB-422F-A894-D96B9F96C73D}" type="sibTrans" cxnId="{404FFD24-051D-4DE1-A38D-939E94B6D2BE}">
      <dgm:prSet/>
      <dgm:spPr/>
      <dgm:t>
        <a:bodyPr/>
        <a:lstStyle/>
        <a:p>
          <a:endParaRPr lang="en-US"/>
        </a:p>
      </dgm:t>
    </dgm:pt>
    <dgm:pt modelId="{F5F9472D-7069-48BE-AFB6-73C4B95A4AC2}" type="pres">
      <dgm:prSet presAssocID="{D339702C-B5E9-4E3A-8D47-5910FFA48763}" presName="linear" presStyleCnt="0">
        <dgm:presLayoutVars>
          <dgm:animLvl val="lvl"/>
          <dgm:resizeHandles val="exact"/>
        </dgm:presLayoutVars>
      </dgm:prSet>
      <dgm:spPr/>
    </dgm:pt>
    <dgm:pt modelId="{6D119470-BF96-40F4-8EA1-1C0489BA8098}" type="pres">
      <dgm:prSet presAssocID="{8AB18FEE-02C3-46D3-899D-613A1472E569}" presName="parentText" presStyleLbl="node1" presStyleIdx="0" presStyleCnt="3">
        <dgm:presLayoutVars>
          <dgm:chMax val="0"/>
          <dgm:bulletEnabled val="1"/>
        </dgm:presLayoutVars>
      </dgm:prSet>
      <dgm:spPr/>
    </dgm:pt>
    <dgm:pt modelId="{2FD45CC0-1729-4FDF-8B37-EE74FE1B0A6C}" type="pres">
      <dgm:prSet presAssocID="{E101DB38-9468-4458-A445-564250BAAD11}" presName="spacer" presStyleCnt="0"/>
      <dgm:spPr/>
    </dgm:pt>
    <dgm:pt modelId="{AABD6B55-EEF7-4FA4-BCD4-CDAC0FD76183}" type="pres">
      <dgm:prSet presAssocID="{B397B5C2-D199-4E53-BCC9-8B29C07CF895}" presName="parentText" presStyleLbl="node1" presStyleIdx="1" presStyleCnt="3">
        <dgm:presLayoutVars>
          <dgm:chMax val="0"/>
          <dgm:bulletEnabled val="1"/>
        </dgm:presLayoutVars>
      </dgm:prSet>
      <dgm:spPr/>
    </dgm:pt>
    <dgm:pt modelId="{B6B3228E-4E88-4C9E-8C68-51A7EE16545B}" type="pres">
      <dgm:prSet presAssocID="{F1760924-1B6E-47BE-8B31-5FCE7145FB26}" presName="spacer" presStyleCnt="0"/>
      <dgm:spPr/>
    </dgm:pt>
    <dgm:pt modelId="{1F09036E-7577-4789-BB0A-C80B8DBB9553}" type="pres">
      <dgm:prSet presAssocID="{BDF86FF3-B38A-4353-AF9E-CB6D63289E59}" presName="parentText" presStyleLbl="node1" presStyleIdx="2" presStyleCnt="3">
        <dgm:presLayoutVars>
          <dgm:chMax val="0"/>
          <dgm:bulletEnabled val="1"/>
        </dgm:presLayoutVars>
      </dgm:prSet>
      <dgm:spPr/>
    </dgm:pt>
  </dgm:ptLst>
  <dgm:cxnLst>
    <dgm:cxn modelId="{404FFD24-051D-4DE1-A38D-939E94B6D2BE}" srcId="{D339702C-B5E9-4E3A-8D47-5910FFA48763}" destId="{BDF86FF3-B38A-4353-AF9E-CB6D63289E59}" srcOrd="2" destOrd="0" parTransId="{8C340D97-2F96-4B4B-B4BF-109CC74D5D69}" sibTransId="{B2058EEF-80DB-422F-A894-D96B9F96C73D}"/>
    <dgm:cxn modelId="{5393194A-1C74-4185-9AFB-0AF690D0AD16}" type="presOf" srcId="{BDF86FF3-B38A-4353-AF9E-CB6D63289E59}" destId="{1F09036E-7577-4789-BB0A-C80B8DBB9553}" srcOrd="0" destOrd="0" presId="urn:microsoft.com/office/officeart/2005/8/layout/vList2"/>
    <dgm:cxn modelId="{7E18EF7B-F990-4384-A754-14A728BF7A0F}" srcId="{D339702C-B5E9-4E3A-8D47-5910FFA48763}" destId="{B397B5C2-D199-4E53-BCC9-8B29C07CF895}" srcOrd="1" destOrd="0" parTransId="{E0F5486C-9FC2-4793-9785-3C6C25CF8B92}" sibTransId="{F1760924-1B6E-47BE-8B31-5FCE7145FB26}"/>
    <dgm:cxn modelId="{98979E87-5431-4B94-8FD1-99B2ACC45D6F}" type="presOf" srcId="{D339702C-B5E9-4E3A-8D47-5910FFA48763}" destId="{F5F9472D-7069-48BE-AFB6-73C4B95A4AC2}" srcOrd="0" destOrd="0" presId="urn:microsoft.com/office/officeart/2005/8/layout/vList2"/>
    <dgm:cxn modelId="{E2F239B9-0D34-46C0-883A-BFFEDF54E923}" type="presOf" srcId="{8AB18FEE-02C3-46D3-899D-613A1472E569}" destId="{6D119470-BF96-40F4-8EA1-1C0489BA8098}" srcOrd="0" destOrd="0" presId="urn:microsoft.com/office/officeart/2005/8/layout/vList2"/>
    <dgm:cxn modelId="{A0D9E3C4-3536-4159-A662-057E8FAA6256}" type="presOf" srcId="{B397B5C2-D199-4E53-BCC9-8B29C07CF895}" destId="{AABD6B55-EEF7-4FA4-BCD4-CDAC0FD76183}" srcOrd="0" destOrd="0" presId="urn:microsoft.com/office/officeart/2005/8/layout/vList2"/>
    <dgm:cxn modelId="{2D74B5FD-90CD-4F87-BDDE-449B9A3C6BE8}" srcId="{D339702C-B5E9-4E3A-8D47-5910FFA48763}" destId="{8AB18FEE-02C3-46D3-899D-613A1472E569}" srcOrd="0" destOrd="0" parTransId="{4C1404FC-543C-4465-857A-F5E73D7321DE}" sibTransId="{E101DB38-9468-4458-A445-564250BAAD11}"/>
    <dgm:cxn modelId="{523A6BC4-15EE-4D03-A4D1-79966C6DACBB}" type="presParOf" srcId="{F5F9472D-7069-48BE-AFB6-73C4B95A4AC2}" destId="{6D119470-BF96-40F4-8EA1-1C0489BA8098}" srcOrd="0" destOrd="0" presId="urn:microsoft.com/office/officeart/2005/8/layout/vList2"/>
    <dgm:cxn modelId="{CA3E22A8-8C0E-4F0D-BE09-4F59D7423BB6}" type="presParOf" srcId="{F5F9472D-7069-48BE-AFB6-73C4B95A4AC2}" destId="{2FD45CC0-1729-4FDF-8B37-EE74FE1B0A6C}" srcOrd="1" destOrd="0" presId="urn:microsoft.com/office/officeart/2005/8/layout/vList2"/>
    <dgm:cxn modelId="{4768BDAE-B5D5-4587-9DD5-09F106977CDE}" type="presParOf" srcId="{F5F9472D-7069-48BE-AFB6-73C4B95A4AC2}" destId="{AABD6B55-EEF7-4FA4-BCD4-CDAC0FD76183}" srcOrd="2" destOrd="0" presId="urn:microsoft.com/office/officeart/2005/8/layout/vList2"/>
    <dgm:cxn modelId="{150AEE52-4867-4FBB-9A6E-9258E6406E78}" type="presParOf" srcId="{F5F9472D-7069-48BE-AFB6-73C4B95A4AC2}" destId="{B6B3228E-4E88-4C9E-8C68-51A7EE16545B}" srcOrd="3" destOrd="0" presId="urn:microsoft.com/office/officeart/2005/8/layout/vList2"/>
    <dgm:cxn modelId="{7822BA05-AA20-4928-868B-E6BCD4D3746C}" type="presParOf" srcId="{F5F9472D-7069-48BE-AFB6-73C4B95A4AC2}" destId="{1F09036E-7577-4789-BB0A-C80B8DBB955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7FBA4-F3A1-418A-AF5D-DC37874446CC}"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0CDB913E-A283-4C54-A47C-8E6FE683BFBE}">
      <dgm:prSet/>
      <dgm:spPr/>
      <dgm:t>
        <a:bodyPr/>
        <a:lstStyle/>
        <a:p>
          <a:r>
            <a:rPr lang="en-US" dirty="0"/>
            <a:t>Some people see Christ and the message of the kingdom as a threat. They are not willing to surrender their lives to Christ but will rather play safe by trying to push Christ out of the picture like the chief priests and the Pharisees.</a:t>
          </a:r>
        </a:p>
      </dgm:t>
    </dgm:pt>
    <dgm:pt modelId="{04940C36-6F7C-44C8-8E89-61AC8408FE5E}" type="parTrans" cxnId="{3EF501AC-7107-47D1-98A6-0306AEE03CB1}">
      <dgm:prSet/>
      <dgm:spPr/>
      <dgm:t>
        <a:bodyPr/>
        <a:lstStyle/>
        <a:p>
          <a:endParaRPr lang="en-US"/>
        </a:p>
      </dgm:t>
    </dgm:pt>
    <dgm:pt modelId="{06347E2B-5A6F-4493-B7E3-CD3626497D91}" type="sibTrans" cxnId="{3EF501AC-7107-47D1-98A6-0306AEE03CB1}">
      <dgm:prSet/>
      <dgm:spPr/>
      <dgm:t>
        <a:bodyPr/>
        <a:lstStyle/>
        <a:p>
          <a:endParaRPr lang="en-US"/>
        </a:p>
      </dgm:t>
    </dgm:pt>
    <dgm:pt modelId="{960D1987-A0D0-4A76-90B8-16F9AE0C19B5}">
      <dgm:prSet custT="1"/>
      <dgm:spPr/>
      <dgm:t>
        <a:bodyPr/>
        <a:lstStyle/>
        <a:p>
          <a:r>
            <a:rPr lang="en-US" sz="3200"/>
            <a:t>Some people serve God for personal gain, not out of love. </a:t>
          </a:r>
          <a:r>
            <a:rPr lang="en-US" sz="3600"/>
            <a:t>They</a:t>
          </a:r>
          <a:r>
            <a:rPr lang="en-US" sz="3200"/>
            <a:t> seek power, influence, or wealth. Like Judas, their worship is empty and self-serving.</a:t>
          </a:r>
          <a:endParaRPr lang="en-US" sz="3200" dirty="0"/>
        </a:p>
      </dgm:t>
    </dgm:pt>
    <dgm:pt modelId="{15A420A7-5608-46E1-931C-5B7043680790}" type="parTrans" cxnId="{F51D8121-DB9A-4213-A7AD-6D6802E07772}">
      <dgm:prSet/>
      <dgm:spPr/>
      <dgm:t>
        <a:bodyPr/>
        <a:lstStyle/>
        <a:p>
          <a:endParaRPr lang="en-US"/>
        </a:p>
      </dgm:t>
    </dgm:pt>
    <dgm:pt modelId="{87EE1705-3301-4809-AF87-76E59B0AE766}" type="sibTrans" cxnId="{F51D8121-DB9A-4213-A7AD-6D6802E07772}">
      <dgm:prSet/>
      <dgm:spPr/>
      <dgm:t>
        <a:bodyPr/>
        <a:lstStyle/>
        <a:p>
          <a:endParaRPr lang="en-US"/>
        </a:p>
      </dgm:t>
    </dgm:pt>
    <dgm:pt modelId="{5FE08C5F-6981-4329-8520-76FFF24AC735}" type="pres">
      <dgm:prSet presAssocID="{C917FBA4-F3A1-418A-AF5D-DC37874446CC}" presName="vert0" presStyleCnt="0">
        <dgm:presLayoutVars>
          <dgm:dir/>
          <dgm:animOne val="branch"/>
          <dgm:animLvl val="lvl"/>
        </dgm:presLayoutVars>
      </dgm:prSet>
      <dgm:spPr/>
    </dgm:pt>
    <dgm:pt modelId="{B27D8209-E67B-4348-854F-E90EAB8E7761}" type="pres">
      <dgm:prSet presAssocID="{0CDB913E-A283-4C54-A47C-8E6FE683BFBE}" presName="thickLine" presStyleLbl="alignNode1" presStyleIdx="0" presStyleCnt="2"/>
      <dgm:spPr/>
    </dgm:pt>
    <dgm:pt modelId="{A02F9C1D-9225-40DA-B56D-D863CDF7E02A}" type="pres">
      <dgm:prSet presAssocID="{0CDB913E-A283-4C54-A47C-8E6FE683BFBE}" presName="horz1" presStyleCnt="0"/>
      <dgm:spPr/>
    </dgm:pt>
    <dgm:pt modelId="{4044B049-B57F-4434-8A3B-60ED2390840A}" type="pres">
      <dgm:prSet presAssocID="{0CDB913E-A283-4C54-A47C-8E6FE683BFBE}" presName="tx1" presStyleLbl="revTx" presStyleIdx="0" presStyleCnt="2"/>
      <dgm:spPr/>
    </dgm:pt>
    <dgm:pt modelId="{DE3BA360-B601-4D62-9A84-FB3079090B05}" type="pres">
      <dgm:prSet presAssocID="{0CDB913E-A283-4C54-A47C-8E6FE683BFBE}" presName="vert1" presStyleCnt="0"/>
      <dgm:spPr/>
    </dgm:pt>
    <dgm:pt modelId="{DFC51450-AFE2-4FFB-AC94-1481688C538B}" type="pres">
      <dgm:prSet presAssocID="{960D1987-A0D0-4A76-90B8-16F9AE0C19B5}" presName="thickLine" presStyleLbl="alignNode1" presStyleIdx="1" presStyleCnt="2"/>
      <dgm:spPr/>
    </dgm:pt>
    <dgm:pt modelId="{E2C6673A-9306-4CC3-BA7D-BA292EC8813C}" type="pres">
      <dgm:prSet presAssocID="{960D1987-A0D0-4A76-90B8-16F9AE0C19B5}" presName="horz1" presStyleCnt="0"/>
      <dgm:spPr/>
    </dgm:pt>
    <dgm:pt modelId="{409C5660-E803-4ED2-8A15-479C127BE344}" type="pres">
      <dgm:prSet presAssocID="{960D1987-A0D0-4A76-90B8-16F9AE0C19B5}" presName="tx1" presStyleLbl="revTx" presStyleIdx="1" presStyleCnt="2"/>
      <dgm:spPr/>
    </dgm:pt>
    <dgm:pt modelId="{996B35DA-D32B-417B-AB8E-F9785E1496A7}" type="pres">
      <dgm:prSet presAssocID="{960D1987-A0D0-4A76-90B8-16F9AE0C19B5}" presName="vert1" presStyleCnt="0"/>
      <dgm:spPr/>
    </dgm:pt>
  </dgm:ptLst>
  <dgm:cxnLst>
    <dgm:cxn modelId="{6BE0CC1F-E757-4102-B92C-DA50589C4A93}" type="presOf" srcId="{0CDB913E-A283-4C54-A47C-8E6FE683BFBE}" destId="{4044B049-B57F-4434-8A3B-60ED2390840A}" srcOrd="0" destOrd="0" presId="urn:microsoft.com/office/officeart/2008/layout/LinedList"/>
    <dgm:cxn modelId="{F51D8121-DB9A-4213-A7AD-6D6802E07772}" srcId="{C917FBA4-F3A1-418A-AF5D-DC37874446CC}" destId="{960D1987-A0D0-4A76-90B8-16F9AE0C19B5}" srcOrd="1" destOrd="0" parTransId="{15A420A7-5608-46E1-931C-5B7043680790}" sibTransId="{87EE1705-3301-4809-AF87-76E59B0AE766}"/>
    <dgm:cxn modelId="{C0929639-CE83-4C30-BE0E-2ED43D86A7DC}" type="presOf" srcId="{C917FBA4-F3A1-418A-AF5D-DC37874446CC}" destId="{5FE08C5F-6981-4329-8520-76FFF24AC735}" srcOrd="0" destOrd="0" presId="urn:microsoft.com/office/officeart/2008/layout/LinedList"/>
    <dgm:cxn modelId="{64536356-AA91-403C-BCE9-0F311C859959}" type="presOf" srcId="{960D1987-A0D0-4A76-90B8-16F9AE0C19B5}" destId="{409C5660-E803-4ED2-8A15-479C127BE344}" srcOrd="0" destOrd="0" presId="urn:microsoft.com/office/officeart/2008/layout/LinedList"/>
    <dgm:cxn modelId="{3EF501AC-7107-47D1-98A6-0306AEE03CB1}" srcId="{C917FBA4-F3A1-418A-AF5D-DC37874446CC}" destId="{0CDB913E-A283-4C54-A47C-8E6FE683BFBE}" srcOrd="0" destOrd="0" parTransId="{04940C36-6F7C-44C8-8E89-61AC8408FE5E}" sibTransId="{06347E2B-5A6F-4493-B7E3-CD3626497D91}"/>
    <dgm:cxn modelId="{04ECC8D0-080A-4900-B8C2-6FF09E425921}" type="presParOf" srcId="{5FE08C5F-6981-4329-8520-76FFF24AC735}" destId="{B27D8209-E67B-4348-854F-E90EAB8E7761}" srcOrd="0" destOrd="0" presId="urn:microsoft.com/office/officeart/2008/layout/LinedList"/>
    <dgm:cxn modelId="{39E6D5AB-91DC-48E5-B6F1-3C6A501D5449}" type="presParOf" srcId="{5FE08C5F-6981-4329-8520-76FFF24AC735}" destId="{A02F9C1D-9225-40DA-B56D-D863CDF7E02A}" srcOrd="1" destOrd="0" presId="urn:microsoft.com/office/officeart/2008/layout/LinedList"/>
    <dgm:cxn modelId="{B1032315-4BB0-40EC-88EC-70D239EFB2B3}" type="presParOf" srcId="{A02F9C1D-9225-40DA-B56D-D863CDF7E02A}" destId="{4044B049-B57F-4434-8A3B-60ED2390840A}" srcOrd="0" destOrd="0" presId="urn:microsoft.com/office/officeart/2008/layout/LinedList"/>
    <dgm:cxn modelId="{A26C3281-338B-402C-9AF0-4A76E5BE646A}" type="presParOf" srcId="{A02F9C1D-9225-40DA-B56D-D863CDF7E02A}" destId="{DE3BA360-B601-4D62-9A84-FB3079090B05}" srcOrd="1" destOrd="0" presId="urn:microsoft.com/office/officeart/2008/layout/LinedList"/>
    <dgm:cxn modelId="{10FCBE74-233E-4256-B1AD-957861C5CB0C}" type="presParOf" srcId="{5FE08C5F-6981-4329-8520-76FFF24AC735}" destId="{DFC51450-AFE2-4FFB-AC94-1481688C538B}" srcOrd="2" destOrd="0" presId="urn:microsoft.com/office/officeart/2008/layout/LinedList"/>
    <dgm:cxn modelId="{DD82A16A-F7C9-4AB7-90BB-ED9D39C872CD}" type="presParOf" srcId="{5FE08C5F-6981-4329-8520-76FFF24AC735}" destId="{E2C6673A-9306-4CC3-BA7D-BA292EC8813C}" srcOrd="3" destOrd="0" presId="urn:microsoft.com/office/officeart/2008/layout/LinedList"/>
    <dgm:cxn modelId="{B6E7B194-09A4-4182-935D-D83262064638}" type="presParOf" srcId="{E2C6673A-9306-4CC3-BA7D-BA292EC8813C}" destId="{409C5660-E803-4ED2-8A15-479C127BE344}" srcOrd="0" destOrd="0" presId="urn:microsoft.com/office/officeart/2008/layout/LinedList"/>
    <dgm:cxn modelId="{F9A192BA-B349-4798-BD1C-CEF4266EF4CB}" type="presParOf" srcId="{E2C6673A-9306-4CC3-BA7D-BA292EC8813C}" destId="{996B35DA-D32B-417B-AB8E-F9785E1496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3422E-06F6-4A03-9280-4B986A3E649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1DD70C88-5735-40A2-AC71-C56D8DB30138}">
      <dgm:prSet/>
      <dgm:spPr/>
      <dgm:t>
        <a:bodyPr/>
        <a:lstStyle/>
        <a:p>
          <a:r>
            <a:rPr lang="en-US" b="1"/>
            <a:t>Worship Requires Breaking.</a:t>
          </a:r>
          <a:endParaRPr lang="en-US"/>
        </a:p>
      </dgm:t>
    </dgm:pt>
    <dgm:pt modelId="{4FA9452B-967E-4DE7-8181-79C33E021AD7}" type="parTrans" cxnId="{98599AAD-6683-47B3-8EB1-B411D11991CE}">
      <dgm:prSet/>
      <dgm:spPr/>
      <dgm:t>
        <a:bodyPr/>
        <a:lstStyle/>
        <a:p>
          <a:endParaRPr lang="en-US"/>
        </a:p>
      </dgm:t>
    </dgm:pt>
    <dgm:pt modelId="{168901E3-4960-4131-9E7A-89BF29EE4490}" type="sibTrans" cxnId="{98599AAD-6683-47B3-8EB1-B411D11991CE}">
      <dgm:prSet/>
      <dgm:spPr/>
      <dgm:t>
        <a:bodyPr/>
        <a:lstStyle/>
        <a:p>
          <a:endParaRPr lang="en-US"/>
        </a:p>
      </dgm:t>
    </dgm:pt>
    <dgm:pt modelId="{AEB6D8C1-338D-46D9-9D5D-4E9A0E3363F3}">
      <dgm:prSet/>
      <dgm:spPr/>
      <dgm:t>
        <a:bodyPr/>
        <a:lstStyle/>
        <a:p>
          <a:r>
            <a:rPr lang="en-US" b="1"/>
            <a:t>Worship Is Costly.</a:t>
          </a:r>
          <a:endParaRPr lang="en-US"/>
        </a:p>
      </dgm:t>
    </dgm:pt>
    <dgm:pt modelId="{D3C492C3-5B66-452E-8FC5-A17569C1900B}" type="parTrans" cxnId="{8104ACB0-7587-4408-8D5B-69C08F04744C}">
      <dgm:prSet/>
      <dgm:spPr/>
      <dgm:t>
        <a:bodyPr/>
        <a:lstStyle/>
        <a:p>
          <a:endParaRPr lang="en-US"/>
        </a:p>
      </dgm:t>
    </dgm:pt>
    <dgm:pt modelId="{408CB039-B71A-4295-B8D3-122E3B8F22BA}" type="sibTrans" cxnId="{8104ACB0-7587-4408-8D5B-69C08F04744C}">
      <dgm:prSet/>
      <dgm:spPr/>
      <dgm:t>
        <a:bodyPr/>
        <a:lstStyle/>
        <a:p>
          <a:endParaRPr lang="en-US"/>
        </a:p>
      </dgm:t>
    </dgm:pt>
    <dgm:pt modelId="{62CEA35D-C19B-48C0-A2A1-6336F55A2AF2}">
      <dgm:prSet/>
      <dgm:spPr/>
      <dgm:t>
        <a:bodyPr/>
        <a:lstStyle/>
        <a:p>
          <a:r>
            <a:rPr lang="en-US" b="1"/>
            <a:t>Worship Must Be Rooted in Faith.</a:t>
          </a:r>
          <a:endParaRPr lang="en-US"/>
        </a:p>
      </dgm:t>
    </dgm:pt>
    <dgm:pt modelId="{51CE6F51-6144-4DBB-8DB6-D311591BF324}" type="parTrans" cxnId="{F23C6C8C-1C0A-4F2C-AA99-1F3730AE81CD}">
      <dgm:prSet/>
      <dgm:spPr/>
      <dgm:t>
        <a:bodyPr/>
        <a:lstStyle/>
        <a:p>
          <a:endParaRPr lang="en-US"/>
        </a:p>
      </dgm:t>
    </dgm:pt>
    <dgm:pt modelId="{766D64A6-F2F7-42CE-830F-B4AAF637874A}" type="sibTrans" cxnId="{F23C6C8C-1C0A-4F2C-AA99-1F3730AE81CD}">
      <dgm:prSet/>
      <dgm:spPr/>
      <dgm:t>
        <a:bodyPr/>
        <a:lstStyle/>
        <a:p>
          <a:endParaRPr lang="en-US"/>
        </a:p>
      </dgm:t>
    </dgm:pt>
    <dgm:pt modelId="{6242CF85-C17C-4B23-BE7D-83B15DA2D10A}">
      <dgm:prSet/>
      <dgm:spPr/>
      <dgm:t>
        <a:bodyPr/>
        <a:lstStyle/>
        <a:p>
          <a:r>
            <a:rPr lang="en-US" b="1"/>
            <a:t>Worship Is Not About Popularity</a:t>
          </a:r>
          <a:endParaRPr lang="en-US"/>
        </a:p>
      </dgm:t>
    </dgm:pt>
    <dgm:pt modelId="{480E9DE6-4009-44DC-837D-C9AB63DC0BA3}" type="parTrans" cxnId="{DB08D645-4B2E-4F32-A5AC-0E107DF8AF4C}">
      <dgm:prSet/>
      <dgm:spPr/>
      <dgm:t>
        <a:bodyPr/>
        <a:lstStyle/>
        <a:p>
          <a:endParaRPr lang="en-US"/>
        </a:p>
      </dgm:t>
    </dgm:pt>
    <dgm:pt modelId="{519117D3-98FE-4B15-934D-280B1D75A00D}" type="sibTrans" cxnId="{DB08D645-4B2E-4F32-A5AC-0E107DF8AF4C}">
      <dgm:prSet/>
      <dgm:spPr/>
      <dgm:t>
        <a:bodyPr/>
        <a:lstStyle/>
        <a:p>
          <a:endParaRPr lang="en-US"/>
        </a:p>
      </dgm:t>
    </dgm:pt>
    <dgm:pt modelId="{B30CA6DC-4F93-440A-B71A-562CB4527AC3}" type="pres">
      <dgm:prSet presAssocID="{89A3422E-06F6-4A03-9280-4B986A3E649B}" presName="vert0" presStyleCnt="0">
        <dgm:presLayoutVars>
          <dgm:dir/>
          <dgm:animOne val="branch"/>
          <dgm:animLvl val="lvl"/>
        </dgm:presLayoutVars>
      </dgm:prSet>
      <dgm:spPr/>
    </dgm:pt>
    <dgm:pt modelId="{031C73B6-7EAA-402F-A776-8B08E3E431CA}" type="pres">
      <dgm:prSet presAssocID="{1DD70C88-5735-40A2-AC71-C56D8DB30138}" presName="thickLine" presStyleLbl="alignNode1" presStyleIdx="0" presStyleCnt="4"/>
      <dgm:spPr/>
    </dgm:pt>
    <dgm:pt modelId="{51C2F18C-1955-48A1-BA89-B8A223BFE5D6}" type="pres">
      <dgm:prSet presAssocID="{1DD70C88-5735-40A2-AC71-C56D8DB30138}" presName="horz1" presStyleCnt="0"/>
      <dgm:spPr/>
    </dgm:pt>
    <dgm:pt modelId="{5BD4A56A-5BE2-451E-AFA0-B0D0A1434CB9}" type="pres">
      <dgm:prSet presAssocID="{1DD70C88-5735-40A2-AC71-C56D8DB30138}" presName="tx1" presStyleLbl="revTx" presStyleIdx="0" presStyleCnt="4"/>
      <dgm:spPr/>
    </dgm:pt>
    <dgm:pt modelId="{10564444-2E71-435F-A7A1-3C4F54802E45}" type="pres">
      <dgm:prSet presAssocID="{1DD70C88-5735-40A2-AC71-C56D8DB30138}" presName="vert1" presStyleCnt="0"/>
      <dgm:spPr/>
    </dgm:pt>
    <dgm:pt modelId="{5B6B155B-6F4A-440C-A6EF-9C1C698D2165}" type="pres">
      <dgm:prSet presAssocID="{AEB6D8C1-338D-46D9-9D5D-4E9A0E3363F3}" presName="thickLine" presStyleLbl="alignNode1" presStyleIdx="1" presStyleCnt="4"/>
      <dgm:spPr/>
    </dgm:pt>
    <dgm:pt modelId="{4F53D1A6-F01C-4678-AD43-3E71B02A62D0}" type="pres">
      <dgm:prSet presAssocID="{AEB6D8C1-338D-46D9-9D5D-4E9A0E3363F3}" presName="horz1" presStyleCnt="0"/>
      <dgm:spPr/>
    </dgm:pt>
    <dgm:pt modelId="{BD566E6E-28CD-4528-A407-9BA1DD8B9620}" type="pres">
      <dgm:prSet presAssocID="{AEB6D8C1-338D-46D9-9D5D-4E9A0E3363F3}" presName="tx1" presStyleLbl="revTx" presStyleIdx="1" presStyleCnt="4"/>
      <dgm:spPr/>
    </dgm:pt>
    <dgm:pt modelId="{340024D3-B1F5-4CF0-A3B1-774F9C213A32}" type="pres">
      <dgm:prSet presAssocID="{AEB6D8C1-338D-46D9-9D5D-4E9A0E3363F3}" presName="vert1" presStyleCnt="0"/>
      <dgm:spPr/>
    </dgm:pt>
    <dgm:pt modelId="{B2E4A536-EF8A-4AE7-9933-9EF77971C4C5}" type="pres">
      <dgm:prSet presAssocID="{62CEA35D-C19B-48C0-A2A1-6336F55A2AF2}" presName="thickLine" presStyleLbl="alignNode1" presStyleIdx="2" presStyleCnt="4"/>
      <dgm:spPr/>
    </dgm:pt>
    <dgm:pt modelId="{03FD1864-E9C5-4F75-8848-7A6D5D299DCD}" type="pres">
      <dgm:prSet presAssocID="{62CEA35D-C19B-48C0-A2A1-6336F55A2AF2}" presName="horz1" presStyleCnt="0"/>
      <dgm:spPr/>
    </dgm:pt>
    <dgm:pt modelId="{1050BC55-10C5-4BDE-A77F-6A2A1EF20804}" type="pres">
      <dgm:prSet presAssocID="{62CEA35D-C19B-48C0-A2A1-6336F55A2AF2}" presName="tx1" presStyleLbl="revTx" presStyleIdx="2" presStyleCnt="4"/>
      <dgm:spPr/>
    </dgm:pt>
    <dgm:pt modelId="{7B812599-5EAC-4A51-90B6-90E197FE8786}" type="pres">
      <dgm:prSet presAssocID="{62CEA35D-C19B-48C0-A2A1-6336F55A2AF2}" presName="vert1" presStyleCnt="0"/>
      <dgm:spPr/>
    </dgm:pt>
    <dgm:pt modelId="{3A11BF08-E4D9-4036-B2A7-C61FB2E8FBCF}" type="pres">
      <dgm:prSet presAssocID="{6242CF85-C17C-4B23-BE7D-83B15DA2D10A}" presName="thickLine" presStyleLbl="alignNode1" presStyleIdx="3" presStyleCnt="4"/>
      <dgm:spPr/>
    </dgm:pt>
    <dgm:pt modelId="{0264BA8C-D231-4C41-ABBC-ACFB03A4BF01}" type="pres">
      <dgm:prSet presAssocID="{6242CF85-C17C-4B23-BE7D-83B15DA2D10A}" presName="horz1" presStyleCnt="0"/>
      <dgm:spPr/>
    </dgm:pt>
    <dgm:pt modelId="{234C24EA-3CF2-482B-B0C6-2ED484391C82}" type="pres">
      <dgm:prSet presAssocID="{6242CF85-C17C-4B23-BE7D-83B15DA2D10A}" presName="tx1" presStyleLbl="revTx" presStyleIdx="3" presStyleCnt="4"/>
      <dgm:spPr/>
    </dgm:pt>
    <dgm:pt modelId="{B19429CE-D7B4-4FF9-8981-0D1B41C75254}" type="pres">
      <dgm:prSet presAssocID="{6242CF85-C17C-4B23-BE7D-83B15DA2D10A}" presName="vert1" presStyleCnt="0"/>
      <dgm:spPr/>
    </dgm:pt>
  </dgm:ptLst>
  <dgm:cxnLst>
    <dgm:cxn modelId="{BD15A411-7EAF-4BF6-9EF9-08BDA739DB4C}" type="presOf" srcId="{62CEA35D-C19B-48C0-A2A1-6336F55A2AF2}" destId="{1050BC55-10C5-4BDE-A77F-6A2A1EF20804}" srcOrd="0" destOrd="0" presId="urn:microsoft.com/office/officeart/2008/layout/LinedList"/>
    <dgm:cxn modelId="{8B40951E-44D4-468D-B6A7-AC7839839003}" type="presOf" srcId="{AEB6D8C1-338D-46D9-9D5D-4E9A0E3363F3}" destId="{BD566E6E-28CD-4528-A407-9BA1DD8B9620}" srcOrd="0" destOrd="0" presId="urn:microsoft.com/office/officeart/2008/layout/LinedList"/>
    <dgm:cxn modelId="{507B665F-8C97-4540-B7C9-373B96708948}" type="presOf" srcId="{89A3422E-06F6-4A03-9280-4B986A3E649B}" destId="{B30CA6DC-4F93-440A-B71A-562CB4527AC3}" srcOrd="0" destOrd="0" presId="urn:microsoft.com/office/officeart/2008/layout/LinedList"/>
    <dgm:cxn modelId="{DB08D645-4B2E-4F32-A5AC-0E107DF8AF4C}" srcId="{89A3422E-06F6-4A03-9280-4B986A3E649B}" destId="{6242CF85-C17C-4B23-BE7D-83B15DA2D10A}" srcOrd="3" destOrd="0" parTransId="{480E9DE6-4009-44DC-837D-C9AB63DC0BA3}" sibTransId="{519117D3-98FE-4B15-934D-280B1D75A00D}"/>
    <dgm:cxn modelId="{F23C6C8C-1C0A-4F2C-AA99-1F3730AE81CD}" srcId="{89A3422E-06F6-4A03-9280-4B986A3E649B}" destId="{62CEA35D-C19B-48C0-A2A1-6336F55A2AF2}" srcOrd="2" destOrd="0" parTransId="{51CE6F51-6144-4DBB-8DB6-D311591BF324}" sibTransId="{766D64A6-F2F7-42CE-830F-B4AAF637874A}"/>
    <dgm:cxn modelId="{98599AAD-6683-47B3-8EB1-B411D11991CE}" srcId="{89A3422E-06F6-4A03-9280-4B986A3E649B}" destId="{1DD70C88-5735-40A2-AC71-C56D8DB30138}" srcOrd="0" destOrd="0" parTransId="{4FA9452B-967E-4DE7-8181-79C33E021AD7}" sibTransId="{168901E3-4960-4131-9E7A-89BF29EE4490}"/>
    <dgm:cxn modelId="{8104ACB0-7587-4408-8D5B-69C08F04744C}" srcId="{89A3422E-06F6-4A03-9280-4B986A3E649B}" destId="{AEB6D8C1-338D-46D9-9D5D-4E9A0E3363F3}" srcOrd="1" destOrd="0" parTransId="{D3C492C3-5B66-452E-8FC5-A17569C1900B}" sibTransId="{408CB039-B71A-4295-B8D3-122E3B8F22BA}"/>
    <dgm:cxn modelId="{29DEC0C1-1BF0-467F-BDA7-7785214EE5D9}" type="presOf" srcId="{1DD70C88-5735-40A2-AC71-C56D8DB30138}" destId="{5BD4A56A-5BE2-451E-AFA0-B0D0A1434CB9}" srcOrd="0" destOrd="0" presId="urn:microsoft.com/office/officeart/2008/layout/LinedList"/>
    <dgm:cxn modelId="{6B638EFE-9987-4689-BC71-AD4ACFE88D99}" type="presOf" srcId="{6242CF85-C17C-4B23-BE7D-83B15DA2D10A}" destId="{234C24EA-3CF2-482B-B0C6-2ED484391C82}" srcOrd="0" destOrd="0" presId="urn:microsoft.com/office/officeart/2008/layout/LinedList"/>
    <dgm:cxn modelId="{AAADDAEF-8424-41B0-B722-05CFA07C79D8}" type="presParOf" srcId="{B30CA6DC-4F93-440A-B71A-562CB4527AC3}" destId="{031C73B6-7EAA-402F-A776-8B08E3E431CA}" srcOrd="0" destOrd="0" presId="urn:microsoft.com/office/officeart/2008/layout/LinedList"/>
    <dgm:cxn modelId="{0C56D13F-688E-4F62-ABF3-B08E2DD6EAC2}" type="presParOf" srcId="{B30CA6DC-4F93-440A-B71A-562CB4527AC3}" destId="{51C2F18C-1955-48A1-BA89-B8A223BFE5D6}" srcOrd="1" destOrd="0" presId="urn:microsoft.com/office/officeart/2008/layout/LinedList"/>
    <dgm:cxn modelId="{0E41657B-3936-4205-8FC4-657D7A0B34C1}" type="presParOf" srcId="{51C2F18C-1955-48A1-BA89-B8A223BFE5D6}" destId="{5BD4A56A-5BE2-451E-AFA0-B0D0A1434CB9}" srcOrd="0" destOrd="0" presId="urn:microsoft.com/office/officeart/2008/layout/LinedList"/>
    <dgm:cxn modelId="{70CF0723-C5F4-487D-9CAE-902D92673830}" type="presParOf" srcId="{51C2F18C-1955-48A1-BA89-B8A223BFE5D6}" destId="{10564444-2E71-435F-A7A1-3C4F54802E45}" srcOrd="1" destOrd="0" presId="urn:microsoft.com/office/officeart/2008/layout/LinedList"/>
    <dgm:cxn modelId="{F12ACD7A-F63E-421B-972B-29F8971DBE2F}" type="presParOf" srcId="{B30CA6DC-4F93-440A-B71A-562CB4527AC3}" destId="{5B6B155B-6F4A-440C-A6EF-9C1C698D2165}" srcOrd="2" destOrd="0" presId="urn:microsoft.com/office/officeart/2008/layout/LinedList"/>
    <dgm:cxn modelId="{DF564A6A-AD8B-4147-8CA9-4CAF621AE7BE}" type="presParOf" srcId="{B30CA6DC-4F93-440A-B71A-562CB4527AC3}" destId="{4F53D1A6-F01C-4678-AD43-3E71B02A62D0}" srcOrd="3" destOrd="0" presId="urn:microsoft.com/office/officeart/2008/layout/LinedList"/>
    <dgm:cxn modelId="{575BF9A8-46BB-42C1-BE62-66F2AE78404C}" type="presParOf" srcId="{4F53D1A6-F01C-4678-AD43-3E71B02A62D0}" destId="{BD566E6E-28CD-4528-A407-9BA1DD8B9620}" srcOrd="0" destOrd="0" presId="urn:microsoft.com/office/officeart/2008/layout/LinedList"/>
    <dgm:cxn modelId="{F65CD557-955E-4CC1-9E6E-F35C55F47AAF}" type="presParOf" srcId="{4F53D1A6-F01C-4678-AD43-3E71B02A62D0}" destId="{340024D3-B1F5-4CF0-A3B1-774F9C213A32}" srcOrd="1" destOrd="0" presId="urn:microsoft.com/office/officeart/2008/layout/LinedList"/>
    <dgm:cxn modelId="{EB9470FB-9E4C-431B-A067-590B13791576}" type="presParOf" srcId="{B30CA6DC-4F93-440A-B71A-562CB4527AC3}" destId="{B2E4A536-EF8A-4AE7-9933-9EF77971C4C5}" srcOrd="4" destOrd="0" presId="urn:microsoft.com/office/officeart/2008/layout/LinedList"/>
    <dgm:cxn modelId="{B4E5004F-58AF-4B4A-8D81-BC883B457395}" type="presParOf" srcId="{B30CA6DC-4F93-440A-B71A-562CB4527AC3}" destId="{03FD1864-E9C5-4F75-8848-7A6D5D299DCD}" srcOrd="5" destOrd="0" presId="urn:microsoft.com/office/officeart/2008/layout/LinedList"/>
    <dgm:cxn modelId="{617FCFB8-6336-4254-9DF5-7D407F77DDBC}" type="presParOf" srcId="{03FD1864-E9C5-4F75-8848-7A6D5D299DCD}" destId="{1050BC55-10C5-4BDE-A77F-6A2A1EF20804}" srcOrd="0" destOrd="0" presId="urn:microsoft.com/office/officeart/2008/layout/LinedList"/>
    <dgm:cxn modelId="{3256E722-C04D-4A5D-97A6-AE0F21C7A4EC}" type="presParOf" srcId="{03FD1864-E9C5-4F75-8848-7A6D5D299DCD}" destId="{7B812599-5EAC-4A51-90B6-90E197FE8786}" srcOrd="1" destOrd="0" presId="urn:microsoft.com/office/officeart/2008/layout/LinedList"/>
    <dgm:cxn modelId="{4663DB52-E909-498B-AF23-4292FF060F5D}" type="presParOf" srcId="{B30CA6DC-4F93-440A-B71A-562CB4527AC3}" destId="{3A11BF08-E4D9-4036-B2A7-C61FB2E8FBCF}" srcOrd="6" destOrd="0" presId="urn:microsoft.com/office/officeart/2008/layout/LinedList"/>
    <dgm:cxn modelId="{560F43DF-09A3-451C-A8B6-4370EC56278E}" type="presParOf" srcId="{B30CA6DC-4F93-440A-B71A-562CB4527AC3}" destId="{0264BA8C-D231-4C41-ABBC-ACFB03A4BF01}" srcOrd="7" destOrd="0" presId="urn:microsoft.com/office/officeart/2008/layout/LinedList"/>
    <dgm:cxn modelId="{717E12F4-28AF-4119-9A1A-3D5D829B03A6}" type="presParOf" srcId="{0264BA8C-D231-4C41-ABBC-ACFB03A4BF01}" destId="{234C24EA-3CF2-482B-B0C6-2ED484391C82}" srcOrd="0" destOrd="0" presId="urn:microsoft.com/office/officeart/2008/layout/LinedList"/>
    <dgm:cxn modelId="{88BB0C78-89ED-4311-9FCB-D685D13672B0}" type="presParOf" srcId="{0264BA8C-D231-4C41-ABBC-ACFB03A4BF01}" destId="{B19429CE-D7B4-4FF9-8981-0D1B41C7525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505DF-E21A-4608-BC1D-7F8B725918B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F604828-A0F3-42ED-BE48-2AF49A55E0CF}">
      <dgm:prSet/>
      <dgm:spPr/>
      <dgm:t>
        <a:bodyPr/>
        <a:lstStyle/>
        <a:p>
          <a:r>
            <a:rPr lang="en-US" b="1"/>
            <a:t>Your time?</a:t>
          </a:r>
          <a:r>
            <a:rPr lang="en-US"/>
            <a:t> Can you break your schedule to seek God?</a:t>
          </a:r>
        </a:p>
      </dgm:t>
    </dgm:pt>
    <dgm:pt modelId="{D3FC653D-F836-4291-8BCC-F7CE8524BBE6}" type="parTrans" cxnId="{D00C5D99-FC66-4F04-A72F-4B27F0534112}">
      <dgm:prSet/>
      <dgm:spPr/>
      <dgm:t>
        <a:bodyPr/>
        <a:lstStyle/>
        <a:p>
          <a:endParaRPr lang="en-US"/>
        </a:p>
      </dgm:t>
    </dgm:pt>
    <dgm:pt modelId="{6B1F3B0C-9FDC-467A-9EC5-AC1987BC5D15}" type="sibTrans" cxnId="{D00C5D99-FC66-4F04-A72F-4B27F0534112}">
      <dgm:prSet/>
      <dgm:spPr/>
      <dgm:t>
        <a:bodyPr/>
        <a:lstStyle/>
        <a:p>
          <a:endParaRPr lang="en-US"/>
        </a:p>
      </dgm:t>
    </dgm:pt>
    <dgm:pt modelId="{0AF0976A-0A10-4DB0-9448-8992C6002FA4}">
      <dgm:prSet/>
      <dgm:spPr/>
      <dgm:t>
        <a:bodyPr/>
        <a:lstStyle/>
        <a:p>
          <a:r>
            <a:rPr lang="en-US" b="1"/>
            <a:t>Your pride?</a:t>
          </a:r>
          <a:r>
            <a:rPr lang="en-US"/>
            <a:t> Can you surrender your reputation and serve Him?</a:t>
          </a:r>
        </a:p>
      </dgm:t>
    </dgm:pt>
    <dgm:pt modelId="{2A38CED6-2B84-49FD-A742-4716A93574D9}" type="parTrans" cxnId="{D3D65EBC-5E80-4FD9-8D6B-F7C7EEB8CF77}">
      <dgm:prSet/>
      <dgm:spPr/>
      <dgm:t>
        <a:bodyPr/>
        <a:lstStyle/>
        <a:p>
          <a:endParaRPr lang="en-US"/>
        </a:p>
      </dgm:t>
    </dgm:pt>
    <dgm:pt modelId="{8146742E-A03E-4C49-BA59-DB9967FF8709}" type="sibTrans" cxnId="{D3D65EBC-5E80-4FD9-8D6B-F7C7EEB8CF77}">
      <dgm:prSet/>
      <dgm:spPr/>
      <dgm:t>
        <a:bodyPr/>
        <a:lstStyle/>
        <a:p>
          <a:endParaRPr lang="en-US"/>
        </a:p>
      </dgm:t>
    </dgm:pt>
    <dgm:pt modelId="{203D53DB-638D-4230-9E9E-FB49E3066CAC}">
      <dgm:prSet/>
      <dgm:spPr/>
      <dgm:t>
        <a:bodyPr/>
        <a:lstStyle/>
        <a:p>
          <a:r>
            <a:rPr lang="en-US" b="1"/>
            <a:t>Your possessions?</a:t>
          </a:r>
          <a:r>
            <a:rPr lang="en-US"/>
            <a:t> Can you give sacrificially to God’s work?</a:t>
          </a:r>
        </a:p>
      </dgm:t>
    </dgm:pt>
    <dgm:pt modelId="{DBA60FA1-2317-4C04-B8B7-9FC710BC30FF}" type="parTrans" cxnId="{ECAC0468-509F-44FD-B5FB-1B091810FF88}">
      <dgm:prSet/>
      <dgm:spPr/>
      <dgm:t>
        <a:bodyPr/>
        <a:lstStyle/>
        <a:p>
          <a:endParaRPr lang="en-US"/>
        </a:p>
      </dgm:t>
    </dgm:pt>
    <dgm:pt modelId="{C7EC0364-DC04-46DC-83E8-524287B32FB6}" type="sibTrans" cxnId="{ECAC0468-509F-44FD-B5FB-1B091810FF88}">
      <dgm:prSet/>
      <dgm:spPr/>
      <dgm:t>
        <a:bodyPr/>
        <a:lstStyle/>
        <a:p>
          <a:endParaRPr lang="en-US"/>
        </a:p>
      </dgm:t>
    </dgm:pt>
    <dgm:pt modelId="{D58C1E39-CC27-45E9-BE8E-FA27E44049E4}" type="pres">
      <dgm:prSet presAssocID="{412505DF-E21A-4608-BC1D-7F8B725918B9}" presName="linear" presStyleCnt="0">
        <dgm:presLayoutVars>
          <dgm:animLvl val="lvl"/>
          <dgm:resizeHandles val="exact"/>
        </dgm:presLayoutVars>
      </dgm:prSet>
      <dgm:spPr/>
    </dgm:pt>
    <dgm:pt modelId="{BEC7E4C9-611F-45AE-A1D2-43FE302EE154}" type="pres">
      <dgm:prSet presAssocID="{8F604828-A0F3-42ED-BE48-2AF49A55E0CF}" presName="parentText" presStyleLbl="node1" presStyleIdx="0" presStyleCnt="3">
        <dgm:presLayoutVars>
          <dgm:chMax val="0"/>
          <dgm:bulletEnabled val="1"/>
        </dgm:presLayoutVars>
      </dgm:prSet>
      <dgm:spPr/>
    </dgm:pt>
    <dgm:pt modelId="{D9CADA2D-8CFE-488A-AFC7-5F62B2C37D91}" type="pres">
      <dgm:prSet presAssocID="{6B1F3B0C-9FDC-467A-9EC5-AC1987BC5D15}" presName="spacer" presStyleCnt="0"/>
      <dgm:spPr/>
    </dgm:pt>
    <dgm:pt modelId="{2D6FB961-4E9E-4ED4-AA69-CA4BC627FC8D}" type="pres">
      <dgm:prSet presAssocID="{0AF0976A-0A10-4DB0-9448-8992C6002FA4}" presName="parentText" presStyleLbl="node1" presStyleIdx="1" presStyleCnt="3">
        <dgm:presLayoutVars>
          <dgm:chMax val="0"/>
          <dgm:bulletEnabled val="1"/>
        </dgm:presLayoutVars>
      </dgm:prSet>
      <dgm:spPr/>
    </dgm:pt>
    <dgm:pt modelId="{68C2227A-8E98-48A3-A361-AF647F9CB306}" type="pres">
      <dgm:prSet presAssocID="{8146742E-A03E-4C49-BA59-DB9967FF8709}" presName="spacer" presStyleCnt="0"/>
      <dgm:spPr/>
    </dgm:pt>
    <dgm:pt modelId="{AE04C09C-3078-430F-8F51-FC6C43152652}" type="pres">
      <dgm:prSet presAssocID="{203D53DB-638D-4230-9E9E-FB49E3066CAC}" presName="parentText" presStyleLbl="node1" presStyleIdx="2" presStyleCnt="3">
        <dgm:presLayoutVars>
          <dgm:chMax val="0"/>
          <dgm:bulletEnabled val="1"/>
        </dgm:presLayoutVars>
      </dgm:prSet>
      <dgm:spPr/>
    </dgm:pt>
  </dgm:ptLst>
  <dgm:cxnLst>
    <dgm:cxn modelId="{BBD9A703-22A6-42FF-A22E-EE5BA1EF62E8}" type="presOf" srcId="{203D53DB-638D-4230-9E9E-FB49E3066CAC}" destId="{AE04C09C-3078-430F-8F51-FC6C43152652}" srcOrd="0" destOrd="0" presId="urn:microsoft.com/office/officeart/2005/8/layout/vList2"/>
    <dgm:cxn modelId="{1769A606-93E3-4197-AF4F-19964F7009A7}" type="presOf" srcId="{412505DF-E21A-4608-BC1D-7F8B725918B9}" destId="{D58C1E39-CC27-45E9-BE8E-FA27E44049E4}" srcOrd="0" destOrd="0" presId="urn:microsoft.com/office/officeart/2005/8/layout/vList2"/>
    <dgm:cxn modelId="{ECAC0468-509F-44FD-B5FB-1B091810FF88}" srcId="{412505DF-E21A-4608-BC1D-7F8B725918B9}" destId="{203D53DB-638D-4230-9E9E-FB49E3066CAC}" srcOrd="2" destOrd="0" parTransId="{DBA60FA1-2317-4C04-B8B7-9FC710BC30FF}" sibTransId="{C7EC0364-DC04-46DC-83E8-524287B32FB6}"/>
    <dgm:cxn modelId="{42406E76-6CE4-4D6F-A081-A80C44FEE569}" type="presOf" srcId="{8F604828-A0F3-42ED-BE48-2AF49A55E0CF}" destId="{BEC7E4C9-611F-45AE-A1D2-43FE302EE154}" srcOrd="0" destOrd="0" presId="urn:microsoft.com/office/officeart/2005/8/layout/vList2"/>
    <dgm:cxn modelId="{D00C5D99-FC66-4F04-A72F-4B27F0534112}" srcId="{412505DF-E21A-4608-BC1D-7F8B725918B9}" destId="{8F604828-A0F3-42ED-BE48-2AF49A55E0CF}" srcOrd="0" destOrd="0" parTransId="{D3FC653D-F836-4291-8BCC-F7CE8524BBE6}" sibTransId="{6B1F3B0C-9FDC-467A-9EC5-AC1987BC5D15}"/>
    <dgm:cxn modelId="{D3D65EBC-5E80-4FD9-8D6B-F7C7EEB8CF77}" srcId="{412505DF-E21A-4608-BC1D-7F8B725918B9}" destId="{0AF0976A-0A10-4DB0-9448-8992C6002FA4}" srcOrd="1" destOrd="0" parTransId="{2A38CED6-2B84-49FD-A742-4716A93574D9}" sibTransId="{8146742E-A03E-4C49-BA59-DB9967FF8709}"/>
    <dgm:cxn modelId="{8C078FFA-854A-449A-BFB2-7FC2F7BE1CE0}" type="presOf" srcId="{0AF0976A-0A10-4DB0-9448-8992C6002FA4}" destId="{2D6FB961-4E9E-4ED4-AA69-CA4BC627FC8D}" srcOrd="0" destOrd="0" presId="urn:microsoft.com/office/officeart/2005/8/layout/vList2"/>
    <dgm:cxn modelId="{6CFF4C23-7D1E-4C5E-A52B-DDD651631A4B}" type="presParOf" srcId="{D58C1E39-CC27-45E9-BE8E-FA27E44049E4}" destId="{BEC7E4C9-611F-45AE-A1D2-43FE302EE154}" srcOrd="0" destOrd="0" presId="urn:microsoft.com/office/officeart/2005/8/layout/vList2"/>
    <dgm:cxn modelId="{9F729652-8C93-4489-993E-D18374119C76}" type="presParOf" srcId="{D58C1E39-CC27-45E9-BE8E-FA27E44049E4}" destId="{D9CADA2D-8CFE-488A-AFC7-5F62B2C37D91}" srcOrd="1" destOrd="0" presId="urn:microsoft.com/office/officeart/2005/8/layout/vList2"/>
    <dgm:cxn modelId="{260806C0-240D-4F9E-AC80-B80DCA4C8147}" type="presParOf" srcId="{D58C1E39-CC27-45E9-BE8E-FA27E44049E4}" destId="{2D6FB961-4E9E-4ED4-AA69-CA4BC627FC8D}" srcOrd="2" destOrd="0" presId="urn:microsoft.com/office/officeart/2005/8/layout/vList2"/>
    <dgm:cxn modelId="{6B1708FF-5699-4597-BA55-C5E37E57DD28}" type="presParOf" srcId="{D58C1E39-CC27-45E9-BE8E-FA27E44049E4}" destId="{68C2227A-8E98-48A3-A361-AF647F9CB306}" srcOrd="3" destOrd="0" presId="urn:microsoft.com/office/officeart/2005/8/layout/vList2"/>
    <dgm:cxn modelId="{3A3D43B4-D446-4A48-818D-AD8ED5184ED8}" type="presParOf" srcId="{D58C1E39-CC27-45E9-BE8E-FA27E44049E4}" destId="{AE04C09C-3078-430F-8F51-FC6C431526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9470-BF96-40F4-8EA1-1C0489BA8098}">
      <dsp:nvSpPr>
        <dsp:cNvPr id="0" name=""/>
        <dsp:cNvSpPr/>
      </dsp:nvSpPr>
      <dsp:spPr>
        <a:xfrm>
          <a:off x="0" y="61128"/>
          <a:ext cx="5914209" cy="164736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Jesus responded, </a:t>
          </a:r>
          <a:r>
            <a:rPr lang="en-US" sz="3200" i="1" kern="1200"/>
            <a:t>“She has done a beautiful thing to me.”</a:t>
          </a:r>
          <a:r>
            <a:rPr lang="en-US" sz="3200" kern="1200"/>
            <a:t> (</a:t>
          </a:r>
          <a:r>
            <a:rPr lang="en-US" sz="3200" b="1" kern="1200"/>
            <a:t>Matthew 26:10, ESV</a:t>
          </a:r>
          <a:r>
            <a:rPr lang="en-US" sz="3200" kern="1200"/>
            <a:t>)</a:t>
          </a:r>
        </a:p>
      </dsp:txBody>
      <dsp:txXfrm>
        <a:off x="80417" y="141545"/>
        <a:ext cx="5753375" cy="1486526"/>
      </dsp:txXfrm>
    </dsp:sp>
    <dsp:sp modelId="{AABD6B55-EEF7-4FA4-BCD4-CDAC0FD76183}">
      <dsp:nvSpPr>
        <dsp:cNvPr id="0" name=""/>
        <dsp:cNvSpPr/>
      </dsp:nvSpPr>
      <dsp:spPr>
        <a:xfrm>
          <a:off x="0" y="1800648"/>
          <a:ext cx="5914209" cy="164736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Hers Was a Worship That Gives, Not Keeps</a:t>
          </a:r>
          <a:endParaRPr lang="en-US" sz="3200" kern="1200" dirty="0"/>
        </a:p>
      </dsp:txBody>
      <dsp:txXfrm>
        <a:off x="80417" y="1881065"/>
        <a:ext cx="5753375" cy="1486526"/>
      </dsp:txXfrm>
    </dsp:sp>
    <dsp:sp modelId="{1F09036E-7577-4789-BB0A-C80B8DBB9553}">
      <dsp:nvSpPr>
        <dsp:cNvPr id="0" name=""/>
        <dsp:cNvSpPr/>
      </dsp:nvSpPr>
      <dsp:spPr>
        <a:xfrm>
          <a:off x="0" y="3540168"/>
          <a:ext cx="5914209" cy="164736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Hers Was A Worship That Doesn’t Seek Popularity:</a:t>
          </a:r>
          <a:endParaRPr lang="en-US" sz="3200" kern="1200"/>
        </a:p>
      </dsp:txBody>
      <dsp:txXfrm>
        <a:off x="80417" y="3620585"/>
        <a:ext cx="5753375" cy="1486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D8209-E67B-4348-854F-E90EAB8E7761}">
      <dsp:nvSpPr>
        <dsp:cNvPr id="0" name=""/>
        <dsp:cNvSpPr/>
      </dsp:nvSpPr>
      <dsp:spPr>
        <a:xfrm>
          <a:off x="0" y="0"/>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044B049-B57F-4434-8A3B-60ED2390840A}">
      <dsp:nvSpPr>
        <dsp:cNvPr id="0" name=""/>
        <dsp:cNvSpPr/>
      </dsp:nvSpPr>
      <dsp:spPr>
        <a:xfrm>
          <a:off x="0" y="0"/>
          <a:ext cx="5914209" cy="262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Some people see Christ and the message of the kingdom as a threat. They are not willing to surrender their lives to Christ but will rather play safe by trying to push Christ out of the picture like the chief priests and the Pharisees.</a:t>
          </a:r>
        </a:p>
      </dsp:txBody>
      <dsp:txXfrm>
        <a:off x="0" y="0"/>
        <a:ext cx="5914209" cy="2624328"/>
      </dsp:txXfrm>
    </dsp:sp>
    <dsp:sp modelId="{DFC51450-AFE2-4FFB-AC94-1481688C538B}">
      <dsp:nvSpPr>
        <dsp:cNvPr id="0" name=""/>
        <dsp:cNvSpPr/>
      </dsp:nvSpPr>
      <dsp:spPr>
        <a:xfrm>
          <a:off x="0" y="2624328"/>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09C5660-E803-4ED2-8A15-479C127BE344}">
      <dsp:nvSpPr>
        <dsp:cNvPr id="0" name=""/>
        <dsp:cNvSpPr/>
      </dsp:nvSpPr>
      <dsp:spPr>
        <a:xfrm>
          <a:off x="0" y="2624328"/>
          <a:ext cx="5914209" cy="262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Some people serve God for personal gain, not out of love. </a:t>
          </a:r>
          <a:r>
            <a:rPr lang="en-US" sz="3600" kern="1200"/>
            <a:t>They</a:t>
          </a:r>
          <a:r>
            <a:rPr lang="en-US" sz="3200" kern="1200"/>
            <a:t> seek power, influence, or wealth. Like Judas, their worship is empty and self-serving.</a:t>
          </a:r>
          <a:endParaRPr lang="en-US" sz="3200" kern="1200" dirty="0"/>
        </a:p>
      </dsp:txBody>
      <dsp:txXfrm>
        <a:off x="0" y="2624328"/>
        <a:ext cx="5914209" cy="262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C73B6-7EAA-402F-A776-8B08E3E431CA}">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BD4A56A-5BE2-451E-AFA0-B0D0A1434CB9}">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Worship Requires Breaking.</a:t>
          </a:r>
          <a:endParaRPr lang="en-US" sz="3900" kern="1200"/>
        </a:p>
      </dsp:txBody>
      <dsp:txXfrm>
        <a:off x="0" y="0"/>
        <a:ext cx="5914209" cy="1312164"/>
      </dsp:txXfrm>
    </dsp:sp>
    <dsp:sp modelId="{5B6B155B-6F4A-440C-A6EF-9C1C698D2165}">
      <dsp:nvSpPr>
        <dsp:cNvPr id="0" name=""/>
        <dsp:cNvSpPr/>
      </dsp:nvSpPr>
      <dsp:spPr>
        <a:xfrm>
          <a:off x="0" y="1312164"/>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D566E6E-28CD-4528-A407-9BA1DD8B9620}">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Worship Is Costly.</a:t>
          </a:r>
          <a:endParaRPr lang="en-US" sz="3900" kern="1200"/>
        </a:p>
      </dsp:txBody>
      <dsp:txXfrm>
        <a:off x="0" y="1312164"/>
        <a:ext cx="5914209" cy="1312164"/>
      </dsp:txXfrm>
    </dsp:sp>
    <dsp:sp modelId="{B2E4A536-EF8A-4AE7-9933-9EF77971C4C5}">
      <dsp:nvSpPr>
        <dsp:cNvPr id="0" name=""/>
        <dsp:cNvSpPr/>
      </dsp:nvSpPr>
      <dsp:spPr>
        <a:xfrm>
          <a:off x="0" y="2624328"/>
          <a:ext cx="5914209" cy="0"/>
        </a:xfrm>
        <a:prstGeom prst="lin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050BC55-10C5-4BDE-A77F-6A2A1EF20804}">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Worship Must Be Rooted in Faith.</a:t>
          </a:r>
          <a:endParaRPr lang="en-US" sz="3900" kern="1200"/>
        </a:p>
      </dsp:txBody>
      <dsp:txXfrm>
        <a:off x="0" y="2624328"/>
        <a:ext cx="5914209" cy="1312164"/>
      </dsp:txXfrm>
    </dsp:sp>
    <dsp:sp modelId="{3A11BF08-E4D9-4036-B2A7-C61FB2E8FBCF}">
      <dsp:nvSpPr>
        <dsp:cNvPr id="0" name=""/>
        <dsp:cNvSpPr/>
      </dsp:nvSpPr>
      <dsp:spPr>
        <a:xfrm>
          <a:off x="0" y="3936492"/>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34C24EA-3CF2-482B-B0C6-2ED484391C82}">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Worship Is Not About Popularity</a:t>
          </a:r>
          <a:endParaRPr lang="en-US" sz="3900" kern="1200"/>
        </a:p>
      </dsp:txBody>
      <dsp:txXfrm>
        <a:off x="0" y="3936492"/>
        <a:ext cx="5914209" cy="13121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7E4C9-611F-45AE-A1D2-43FE302EE154}">
      <dsp:nvSpPr>
        <dsp:cNvPr id="0" name=""/>
        <dsp:cNvSpPr/>
      </dsp:nvSpPr>
      <dsp:spPr>
        <a:xfrm>
          <a:off x="0" y="557928"/>
          <a:ext cx="5914209" cy="13104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Your time?</a:t>
          </a:r>
          <a:r>
            <a:rPr lang="en-US" sz="3500" kern="1200"/>
            <a:t> Can you break your schedule to seek God?</a:t>
          </a:r>
        </a:p>
      </dsp:txBody>
      <dsp:txXfrm>
        <a:off x="63968" y="621896"/>
        <a:ext cx="5786273" cy="1182464"/>
      </dsp:txXfrm>
    </dsp:sp>
    <dsp:sp modelId="{2D6FB961-4E9E-4ED4-AA69-CA4BC627FC8D}">
      <dsp:nvSpPr>
        <dsp:cNvPr id="0" name=""/>
        <dsp:cNvSpPr/>
      </dsp:nvSpPr>
      <dsp:spPr>
        <a:xfrm>
          <a:off x="0" y="1969128"/>
          <a:ext cx="5914209" cy="131040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Your pride?</a:t>
          </a:r>
          <a:r>
            <a:rPr lang="en-US" sz="3500" kern="1200"/>
            <a:t> Can you surrender your reputation and serve Him?</a:t>
          </a:r>
        </a:p>
      </dsp:txBody>
      <dsp:txXfrm>
        <a:off x="63968" y="2033096"/>
        <a:ext cx="5786273" cy="1182464"/>
      </dsp:txXfrm>
    </dsp:sp>
    <dsp:sp modelId="{AE04C09C-3078-430F-8F51-FC6C43152652}">
      <dsp:nvSpPr>
        <dsp:cNvPr id="0" name=""/>
        <dsp:cNvSpPr/>
      </dsp:nvSpPr>
      <dsp:spPr>
        <a:xfrm>
          <a:off x="0" y="3380328"/>
          <a:ext cx="5914209" cy="131040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Your possessions?</a:t>
          </a:r>
          <a:r>
            <a:rPr lang="en-US" sz="3500" kern="1200"/>
            <a:t> Can you give sacrificially to God’s work?</a:t>
          </a:r>
        </a:p>
      </dsp:txBody>
      <dsp:txXfrm>
        <a:off x="63968" y="3444296"/>
        <a:ext cx="5786273" cy="11824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337939-6C19-41C3-84F9-147EB07DD4C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36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27FFA-D6BA-4322-BCEB-113A6ECD0472}"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204917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8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90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219873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8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59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40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5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412835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27FFA-D6BA-4322-BCEB-113A6ECD0472}"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37939-6C19-41C3-84F9-147EB07DD4C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69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A27FFA-D6BA-4322-BCEB-113A6ECD0472}"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26091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A27FFA-D6BA-4322-BCEB-113A6ECD0472}"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37939-6C19-41C3-84F9-147EB07DD4C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92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A27FFA-D6BA-4322-BCEB-113A6ECD0472}"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37939-6C19-41C3-84F9-147EB07DD4C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57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27FFA-D6BA-4322-BCEB-113A6ECD0472}"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353681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27FFA-D6BA-4322-BCEB-113A6ECD0472}"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37939-6C19-41C3-84F9-147EB07DD4C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2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A27FFA-D6BA-4322-BCEB-113A6ECD0472}"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37939-6C19-41C3-84F9-147EB07DD4C6}" type="slidenum">
              <a:rPr lang="en-US" smtClean="0"/>
              <a:t>‹#›</a:t>
            </a:fld>
            <a:endParaRPr lang="en-US"/>
          </a:p>
        </p:txBody>
      </p:sp>
    </p:spTree>
    <p:extLst>
      <p:ext uri="{BB962C8B-B14F-4D97-AF65-F5344CB8AC3E}">
        <p14:creationId xmlns:p14="http://schemas.microsoft.com/office/powerpoint/2010/main" val="199757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A27FFA-D6BA-4322-BCEB-113A6ECD0472}" type="datetimeFigureOut">
              <a:rPr lang="en-US" smtClean="0"/>
              <a:t>2/19/2025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337939-6C19-41C3-84F9-147EB07DD4C6}" type="slidenum">
              <a:rPr lang="en-US" smtClean="0"/>
              <a:t>‹#›</a:t>
            </a:fld>
            <a:endParaRPr lang="en-US"/>
          </a:p>
        </p:txBody>
      </p:sp>
    </p:spTree>
    <p:extLst>
      <p:ext uri="{BB962C8B-B14F-4D97-AF65-F5344CB8AC3E}">
        <p14:creationId xmlns:p14="http://schemas.microsoft.com/office/powerpoint/2010/main" val="283083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FE90D1F-C3CD-C181-399D-2DD78A2C7064}"/>
              </a:ext>
            </a:extLst>
          </p:cNvPr>
          <p:cNvSpPr>
            <a:spLocks noGrp="1"/>
          </p:cNvSpPr>
          <p:nvPr>
            <p:ph type="ctrTitle"/>
          </p:nvPr>
        </p:nvSpPr>
        <p:spPr>
          <a:xfrm>
            <a:off x="1072267" y="1041401"/>
            <a:ext cx="6528018" cy="2345264"/>
          </a:xfrm>
        </p:spPr>
        <p:txBody>
          <a:bodyPr>
            <a:normAutofit/>
          </a:bodyPr>
          <a:lstStyle/>
          <a:p>
            <a:r>
              <a:rPr lang="en-US"/>
              <a:t>BREAK IT</a:t>
            </a:r>
          </a:p>
        </p:txBody>
      </p:sp>
      <p:sp>
        <p:nvSpPr>
          <p:cNvPr id="3" name="Subtitle 2">
            <a:extLst>
              <a:ext uri="{FF2B5EF4-FFF2-40B4-BE49-F238E27FC236}">
                <a16:creationId xmlns:a16="http://schemas.microsoft.com/office/drawing/2014/main" id="{02B6F843-A96F-D131-6AE4-05B6057FF276}"/>
              </a:ext>
            </a:extLst>
          </p:cNvPr>
          <p:cNvSpPr>
            <a:spLocks noGrp="1"/>
          </p:cNvSpPr>
          <p:nvPr>
            <p:ph type="subTitle" idx="1"/>
          </p:nvPr>
        </p:nvSpPr>
        <p:spPr>
          <a:xfrm>
            <a:off x="1072267" y="3657597"/>
            <a:ext cx="6528018" cy="1320802"/>
          </a:xfrm>
        </p:spPr>
        <p:txBody>
          <a:bodyPr>
            <a:normAutofit/>
          </a:bodyPr>
          <a:lstStyle/>
          <a:p>
            <a:r>
              <a:rPr lang="en-US"/>
              <a:t>WORSHIP THAT COSTS EVERYTHING: (MATTHEW 26:6-13)</a:t>
            </a:r>
          </a:p>
        </p:txBody>
      </p:sp>
      <p:cxnSp>
        <p:nvCxnSpPr>
          <p:cNvPr id="17" name="Straight Connector 16">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656E456-810D-3701-EBD2-B52FB36017F8}"/>
              </a:ext>
            </a:extLst>
          </p:cNvPr>
          <p:cNvPicPr>
            <a:picLocks noChangeAspect="1"/>
          </p:cNvPicPr>
          <p:nvPr/>
        </p:nvPicPr>
        <p:blipFill>
          <a:blip r:embed="rId5"/>
          <a:srcRect r="17156" b="-2"/>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92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4C5EB3-E3CB-FBC3-C5CC-D4BD63471EA0}"/>
              </a:ext>
            </a:extLst>
          </p:cNvPr>
          <p:cNvSpPr>
            <a:spLocks noGrp="1"/>
          </p:cNvSpPr>
          <p:nvPr>
            <p:ph type="title"/>
          </p:nvPr>
        </p:nvSpPr>
        <p:spPr>
          <a:xfrm>
            <a:off x="1055599" y="1055077"/>
            <a:ext cx="2532909" cy="4794578"/>
          </a:xfrm>
        </p:spPr>
        <p:txBody>
          <a:bodyPr>
            <a:normAutofit/>
          </a:bodyPr>
          <a:lstStyle/>
          <a:p>
            <a:r>
              <a:rPr lang="en-US" b="1" kern="100">
                <a:solidFill>
                  <a:srgbClr val="262626"/>
                </a:solidFill>
                <a:effectLst/>
                <a:latin typeface="Times New Roman" panose="02020603050405020304" pitchFamily="18" charset="0"/>
                <a:ea typeface="Aptos" panose="020B0004020202020204" pitchFamily="34" charset="0"/>
                <a:cs typeface="Times New Roman" panose="02020603050405020304" pitchFamily="18" charset="0"/>
              </a:rPr>
              <a:t>What is God asking you to break today?</a:t>
            </a:r>
            <a:br>
              <a:rPr lang="en-US" kern="100">
                <a:solidFill>
                  <a:srgbClr val="262626"/>
                </a:solidFill>
                <a:effectLst/>
                <a:latin typeface="Aptos" panose="020B0004020202020204" pitchFamily="34" charset="0"/>
                <a:ea typeface="Aptos" panose="020B0004020202020204" pitchFamily="34" charset="0"/>
                <a:cs typeface="Times New Roman" panose="02020603050405020304" pitchFamily="18" charset="0"/>
              </a:rPr>
            </a:br>
            <a:endParaRPr lang="en-US">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26197C-A300-7C80-026D-E2B1CEED7D0F}"/>
              </a:ext>
            </a:extLst>
          </p:cNvPr>
          <p:cNvGraphicFramePr>
            <a:graphicFrameLocks noGrp="1"/>
          </p:cNvGraphicFramePr>
          <p:nvPr>
            <p:ph idx="1"/>
            <p:extLst>
              <p:ext uri="{D42A27DB-BD31-4B8C-83A1-F6EECF244321}">
                <p14:modId xmlns:p14="http://schemas.microsoft.com/office/powerpoint/2010/main" val="61521704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02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84423-CE98-FA22-46CE-03FCD229D57B}"/>
              </a:ext>
            </a:extLst>
          </p:cNvPr>
          <p:cNvSpPr>
            <a:spLocks noGrp="1"/>
          </p:cNvSpPr>
          <p:nvPr>
            <p:ph type="title"/>
          </p:nvPr>
        </p:nvSpPr>
        <p:spPr>
          <a:xfrm>
            <a:off x="640080" y="635508"/>
            <a:ext cx="3354470" cy="5586984"/>
          </a:xfrm>
        </p:spPr>
        <p:txBody>
          <a:bodyPr>
            <a:normAutofit/>
          </a:bodyPr>
          <a:lstStyle/>
          <a:p>
            <a:r>
              <a:rPr lang="en-US" sz="4800" dirty="0">
                <a:solidFill>
                  <a:schemeClr val="tx2"/>
                </a:solidFill>
              </a:rPr>
              <a:t>1.	Mary’s Worship Recognized the Moment. </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192F6-B796-7705-566F-A7B56EB3B75F}"/>
              </a:ext>
            </a:extLst>
          </p:cNvPr>
          <p:cNvSpPr>
            <a:spLocks noGrp="1"/>
          </p:cNvSpPr>
          <p:nvPr>
            <p:ph idx="1"/>
          </p:nvPr>
        </p:nvSpPr>
        <p:spPr>
          <a:xfrm>
            <a:off x="5617804" y="954756"/>
            <a:ext cx="5613283" cy="4853888"/>
          </a:xfrm>
        </p:spPr>
        <p:txBody>
          <a:bodyPr anchor="ctr">
            <a:normAutofit/>
          </a:bodyPr>
          <a:lstStyle/>
          <a:p>
            <a:r>
              <a:rPr lang="en-US" sz="3200" b="0" i="0" dirty="0">
                <a:solidFill>
                  <a:srgbClr val="FF0000"/>
                </a:solidFill>
                <a:effectLst/>
                <a:latin typeface="Source Sans Pro Black" panose="020F0502020204030204" pitchFamily="34" charset="0"/>
              </a:rPr>
              <a:t>Matt. 26:1-2 </a:t>
            </a:r>
            <a:r>
              <a:rPr lang="en-US" sz="3200" b="0" i="0" dirty="0">
                <a:solidFill>
                  <a:schemeClr val="bg1"/>
                </a:solidFill>
                <a:effectLst/>
                <a:latin typeface="Source Sans Pro Black" panose="020F0502020204030204" pitchFamily="34" charset="0"/>
              </a:rPr>
              <a:t>When Jesus had finished all these sayings, he said to his disciples, </a:t>
            </a:r>
            <a:r>
              <a:rPr lang="en-US" sz="3200" b="1" i="0" baseline="30000" dirty="0">
                <a:solidFill>
                  <a:schemeClr val="bg1"/>
                </a:solidFill>
                <a:effectLst/>
                <a:latin typeface="Source Sans Pro Black" panose="020F0502020204030204" pitchFamily="34" charset="0"/>
              </a:rPr>
              <a:t>2 </a:t>
            </a:r>
            <a:r>
              <a:rPr lang="en-US" sz="3200" b="0" i="0" dirty="0">
                <a:solidFill>
                  <a:schemeClr val="bg1"/>
                </a:solidFill>
                <a:effectLst/>
                <a:latin typeface="Source Sans Pro Black" panose="020F0502020204030204" pitchFamily="34" charset="0"/>
              </a:rPr>
              <a:t>“You know that after two days the Passover is coming, and the Son of Man will be delivered up to be crucified.”</a:t>
            </a:r>
          </a:p>
          <a:p>
            <a:endParaRPr lang="en-US" sz="3200" dirty="0">
              <a:solidFill>
                <a:schemeClr val="bg1"/>
              </a:solidFill>
              <a:latin typeface="Source Sans Pro Black" panose="020F0502020204030204" pitchFamily="34" charset="0"/>
            </a:endParaRP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0656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FCBB-3A46-5E93-7E8E-80BF29A7E96F}"/>
              </a:ext>
            </a:extLst>
          </p:cNvPr>
          <p:cNvSpPr>
            <a:spLocks noGrp="1"/>
          </p:cNvSpPr>
          <p:nvPr>
            <p:ph type="title"/>
          </p:nvPr>
        </p:nvSpPr>
        <p:spPr/>
        <p:txBody>
          <a:bodyPr>
            <a:normAutofit fontScale="90000"/>
          </a:bodyPr>
          <a:lstStyle/>
          <a:p>
            <a:r>
              <a:rPr lang="en-US" dirty="0"/>
              <a:t>2.	Mary’s Worship That Required Great Sacrifice</a:t>
            </a:r>
          </a:p>
        </p:txBody>
      </p:sp>
      <p:sp>
        <p:nvSpPr>
          <p:cNvPr id="3" name="Content Placeholder 2">
            <a:extLst>
              <a:ext uri="{FF2B5EF4-FFF2-40B4-BE49-F238E27FC236}">
                <a16:creationId xmlns:a16="http://schemas.microsoft.com/office/drawing/2014/main" id="{FEE2C8A1-215E-D78B-7433-A964A17A4CCF}"/>
              </a:ext>
            </a:extLst>
          </p:cNvPr>
          <p:cNvSpPr>
            <a:spLocks noGrp="1"/>
          </p:cNvSpPr>
          <p:nvPr>
            <p:ph idx="1"/>
          </p:nvPr>
        </p:nvSpPr>
        <p:spPr/>
        <p:txBody>
          <a:bodyPr>
            <a:normAutofit fontScale="92500" lnSpcReduction="20000"/>
          </a:bodyPr>
          <a:lstStyle/>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Worship Costs Something</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1">
              <a:buFont typeface="Wingdings" panose="05000000000000000000" pitchFamily="2" charset="2"/>
              <a:buChar char="v"/>
            </a:pPr>
            <a:r>
              <a:rPr lang="en-US" sz="2600" dirty="0">
                <a:effectLst/>
                <a:latin typeface="Times New Roman" panose="02020603050405020304" pitchFamily="18" charset="0"/>
                <a:ea typeface="Aptos" panose="020B0004020202020204" pitchFamily="34" charset="0"/>
              </a:rPr>
              <a:t>David said </a:t>
            </a:r>
            <a:r>
              <a:rPr lang="en-US" sz="2600" i="1" dirty="0">
                <a:effectLst/>
                <a:latin typeface="Times New Roman" panose="02020603050405020304" pitchFamily="18" charset="0"/>
                <a:ea typeface="Aptos" panose="020B0004020202020204" pitchFamily="34" charset="0"/>
              </a:rPr>
              <a:t>“</a:t>
            </a:r>
            <a:r>
              <a:rPr lang="en-US" sz="2600" i="1" dirty="0">
                <a:solidFill>
                  <a:srgbClr val="FF0000"/>
                </a:solidFill>
                <a:effectLst/>
                <a:latin typeface="Times New Roman" panose="02020603050405020304" pitchFamily="18" charset="0"/>
                <a:ea typeface="Aptos" panose="020B0004020202020204" pitchFamily="34" charset="0"/>
              </a:rPr>
              <a:t>I will not offer burnt offerings to the Lord my God that cost me nothing.” </a:t>
            </a:r>
            <a:r>
              <a:rPr lang="en-US" sz="2600" dirty="0">
                <a:effectLst/>
                <a:latin typeface="Times New Roman" panose="02020603050405020304" pitchFamily="18" charset="0"/>
                <a:ea typeface="Aptos" panose="020B0004020202020204" pitchFamily="34" charset="0"/>
              </a:rPr>
              <a:t>2 Samuel 24:24</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Worship Will Be Misunderstood By Others.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v"/>
            </a:pPr>
            <a:r>
              <a:rPr lang="en-US" sz="2600" i="1"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1 Samuel 1:12 </a:t>
            </a:r>
            <a:r>
              <a:rPr lang="en-US" sz="26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As she kept on praying to the Lord, Eli observed her mouth. 13 Hannah was praying in her heart, and her lips were moving but her voice was not heard. Eli thought she was drunk 14 and said to her, “How long are you going to stay drunk? Put away your wine.”</a:t>
            </a:r>
            <a:endParaRPr lang="en-US" sz="2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428414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195313-3657-CC5D-7A89-A0B7A7615B35}"/>
              </a:ext>
            </a:extLst>
          </p:cNvPr>
          <p:cNvSpPr>
            <a:spLocks noGrp="1"/>
          </p:cNvSpPr>
          <p:nvPr>
            <p:ph type="title"/>
          </p:nvPr>
        </p:nvSpPr>
        <p:spPr>
          <a:xfrm>
            <a:off x="1055599" y="1055077"/>
            <a:ext cx="2532909" cy="4794578"/>
          </a:xfrm>
        </p:spPr>
        <p:txBody>
          <a:bodyPr>
            <a:normAutofit/>
          </a:bodyPr>
          <a:lstStyle/>
          <a:p>
            <a:r>
              <a:rPr lang="en-US">
                <a:solidFill>
                  <a:srgbClr val="262626"/>
                </a:solidFill>
              </a:rPr>
              <a:t>3.	</a:t>
            </a:r>
            <a:r>
              <a:rPr lang="en-US" b="1">
                <a:solidFill>
                  <a:srgbClr val="262626"/>
                </a:solidFill>
              </a:rPr>
              <a:t>Mary’s Worship: Worship That Puts Jesus First</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5CEC677-737E-D745-E37E-783F1A61C6E3}"/>
              </a:ext>
            </a:extLst>
          </p:cNvPr>
          <p:cNvGraphicFramePr>
            <a:graphicFrameLocks noGrp="1"/>
          </p:cNvGraphicFramePr>
          <p:nvPr>
            <p:ph idx="1"/>
            <p:extLst>
              <p:ext uri="{D42A27DB-BD31-4B8C-83A1-F6EECF244321}">
                <p14:modId xmlns:p14="http://schemas.microsoft.com/office/powerpoint/2010/main" val="120247115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48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12E8-18D0-A71E-642E-F2AB39DD8C33}"/>
              </a:ext>
            </a:extLst>
          </p:cNvPr>
          <p:cNvSpPr>
            <a:spLocks noGrp="1"/>
          </p:cNvSpPr>
          <p:nvPr>
            <p:ph type="title"/>
          </p:nvPr>
        </p:nvSpPr>
        <p:spPr>
          <a:xfrm>
            <a:off x="1295401" y="982132"/>
            <a:ext cx="9928121" cy="1303867"/>
          </a:xfrm>
        </p:spPr>
        <p:txBody>
          <a:bodyPr>
            <a:normAutofit fontScale="90000"/>
          </a:bodyPr>
          <a:lstStyle/>
          <a:p>
            <a:pPr algn="l"/>
            <a:r>
              <a:rPr lang="en-US" b="1" dirty="0"/>
              <a:t>4.	Mary’s Worship: Worship That Transforms</a:t>
            </a:r>
          </a:p>
        </p:txBody>
      </p:sp>
      <p:sp>
        <p:nvSpPr>
          <p:cNvPr id="3" name="Content Placeholder 2">
            <a:extLst>
              <a:ext uri="{FF2B5EF4-FFF2-40B4-BE49-F238E27FC236}">
                <a16:creationId xmlns:a16="http://schemas.microsoft.com/office/drawing/2014/main" id="{7F5A1C30-85A9-002D-710A-F6DC4826EB3E}"/>
              </a:ext>
            </a:extLst>
          </p:cNvPr>
          <p:cNvSpPr>
            <a:spLocks noGrp="1"/>
          </p:cNvSpPr>
          <p:nvPr>
            <p:ph idx="1"/>
          </p:nvPr>
        </p:nvSpPr>
        <p:spPr/>
        <p:txBody>
          <a:bodyPr>
            <a:normAutofit/>
          </a:bodyPr>
          <a:lstStyle/>
          <a:p>
            <a:pPr>
              <a:buFont typeface="Wingdings" panose="05000000000000000000" pitchFamily="2" charset="2"/>
              <a:buChar char="v"/>
            </a:pPr>
            <a:r>
              <a:rPr lang="en-US" sz="2800" i="1" kern="100" dirty="0">
                <a:effectLst/>
                <a:latin typeface="Times New Roman" panose="02020603050405020304" pitchFamily="18" charset="0"/>
                <a:ea typeface="Aptos" panose="020B0004020202020204" pitchFamily="34" charset="0"/>
                <a:cs typeface="Times New Roman" panose="02020603050405020304" pitchFamily="18" charset="0"/>
              </a:rPr>
              <a:t>“Wherever this gospel is proclaimed in the whole world, what she has done will also be told in memory of her.”</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(Matthew 26:13, ESV)</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Worship Changes Us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True Worship That Impacts Others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275535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FCBB25-75DE-67F2-238B-EDA6D40067E3}"/>
              </a:ext>
            </a:extLst>
          </p:cNvPr>
          <p:cNvSpPr>
            <a:spLocks noGrp="1"/>
          </p:cNvSpPr>
          <p:nvPr>
            <p:ph type="title"/>
          </p:nvPr>
        </p:nvSpPr>
        <p:spPr>
          <a:xfrm>
            <a:off x="952108" y="954756"/>
            <a:ext cx="2730414" cy="4946003"/>
          </a:xfrm>
        </p:spPr>
        <p:txBody>
          <a:bodyPr>
            <a:normAutofit/>
          </a:bodyPr>
          <a:lstStyle/>
          <a:p>
            <a:r>
              <a:rPr lang="en-US">
                <a:solidFill>
                  <a:srgbClr val="FFFFFF"/>
                </a:solidFill>
              </a:rPr>
              <a:t>The Stark Contrast: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C3A5EB-2E1E-5DFB-9294-895C255B47F7}"/>
              </a:ext>
            </a:extLst>
          </p:cNvPr>
          <p:cNvSpPr>
            <a:spLocks noGrp="1"/>
          </p:cNvSpPr>
          <p:nvPr>
            <p:ph idx="1"/>
          </p:nvPr>
        </p:nvSpPr>
        <p:spPr>
          <a:xfrm>
            <a:off x="5195649" y="927100"/>
            <a:ext cx="6411398" cy="5918200"/>
          </a:xfrm>
        </p:spPr>
        <p:txBody>
          <a:bodyPr anchor="ctr">
            <a:normAutofit/>
          </a:bodyPr>
          <a:lstStyle/>
          <a:p>
            <a:pPr marL="342900" marR="0" lvl="0" indent="-342900">
              <a:lnSpc>
                <a:spcPct val="90000"/>
              </a:lnSpc>
              <a:buFont typeface="Symbol" panose="05050102010706020507" pitchFamily="18" charset="2"/>
              <a:buChar char=""/>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Chief Priests and Elders – Seeking Power</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chief priests and elders plotted to kill Jesus for their own benefit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They plotted to kill Jesus out of envy and fear (Matthew 26:3-5).</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They saw Jesus as a threat to their authority, not as the Messiah.</a:t>
            </a:r>
          </a:p>
          <a:p>
            <a:pPr marL="342900" marR="0" lvl="0" indent="-342900">
              <a:lnSpc>
                <a:spcPct val="90000"/>
              </a:lnSpc>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Judas – Seeking Personal Gain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He betrayed Jesus for thirty pieces of silver (Matthew 26:14-16).</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He pretended to care for the poor but was stealing from the money bag (John 12:6).</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90000"/>
              </a:lnSpc>
              <a:buSzPts val="1000"/>
              <a:buFont typeface="Wingdings" panose="05000000000000000000" pitchFamily="2" charset="2"/>
              <a:buChar char=""/>
              <a:tabLst>
                <a:tab pos="685800" algn="l"/>
              </a:tabLs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He valued money over Christ.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90000"/>
              </a:lnSpc>
              <a:buSzPts val="1000"/>
              <a:buNone/>
              <a:tabLst>
                <a:tab pos="685800" algn="l"/>
              </a:tabLs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en-US" dirty="0"/>
          </a:p>
        </p:txBody>
      </p:sp>
    </p:spTree>
    <p:extLst>
      <p:ext uri="{BB962C8B-B14F-4D97-AF65-F5344CB8AC3E}">
        <p14:creationId xmlns:p14="http://schemas.microsoft.com/office/powerpoint/2010/main" val="386236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41880EF-835F-384D-3D9B-53D78DDA8190}"/>
              </a:ext>
            </a:extLst>
          </p:cNvPr>
          <p:cNvSpPr>
            <a:spLocks noGrp="1"/>
          </p:cNvSpPr>
          <p:nvPr>
            <p:ph type="title"/>
          </p:nvPr>
        </p:nvSpPr>
        <p:spPr>
          <a:xfrm>
            <a:off x="1055599" y="1055077"/>
            <a:ext cx="2532909" cy="4794578"/>
          </a:xfrm>
        </p:spPr>
        <p:txBody>
          <a:bodyPr>
            <a:normAutofit/>
          </a:bodyPr>
          <a:lstStyle/>
          <a:p>
            <a:pPr>
              <a:lnSpc>
                <a:spcPct val="90000"/>
              </a:lnSpc>
            </a:pPr>
            <a:r>
              <a:rPr lang="en-US" sz="3100" kern="100">
                <a:solidFill>
                  <a:srgbClr val="262626"/>
                </a:solidFill>
                <a:effectLst/>
                <a:latin typeface="Times New Roman" panose="02020603050405020304" pitchFamily="18" charset="0"/>
                <a:ea typeface="Aptos" panose="020B0004020202020204" pitchFamily="34" charset="0"/>
                <a:cs typeface="Times New Roman" panose="02020603050405020304" pitchFamily="18" charset="0"/>
              </a:rPr>
              <a:t>Mary, however, poured out her most valuable possession for Jesus while expecting nothing in return</a:t>
            </a:r>
            <a:br>
              <a:rPr lang="en-US" sz="3100" kern="100">
                <a:solidFill>
                  <a:srgbClr val="262626"/>
                </a:solidFill>
                <a:effectLst/>
                <a:latin typeface="Aptos" panose="020B0004020202020204" pitchFamily="34" charset="0"/>
                <a:ea typeface="Aptos" panose="020B0004020202020204" pitchFamily="34" charset="0"/>
                <a:cs typeface="Times New Roman" panose="02020603050405020304" pitchFamily="18" charset="0"/>
              </a:rPr>
            </a:br>
            <a:endParaRPr lang="en-US" sz="310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57CC915-A377-66B6-D508-37004F5EC21C}"/>
              </a:ext>
            </a:extLst>
          </p:cNvPr>
          <p:cNvGraphicFramePr>
            <a:graphicFrameLocks noGrp="1"/>
          </p:cNvGraphicFramePr>
          <p:nvPr>
            <p:ph idx="1"/>
            <p:extLst>
              <p:ext uri="{D42A27DB-BD31-4B8C-83A1-F6EECF244321}">
                <p14:modId xmlns:p14="http://schemas.microsoft.com/office/powerpoint/2010/main" val="20911360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19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3137365-02AC-5EA7-EA1A-3847FFC5FCDC}"/>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Question To Ponder</a:t>
            </a:r>
          </a:p>
        </p:txBody>
      </p:sp>
      <p:sp>
        <p:nvSpPr>
          <p:cNvPr id="19" name="Rectangle 18">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B314AA-A257-035B-5FAD-E6086EE67FE2}"/>
              </a:ext>
            </a:extLst>
          </p:cNvPr>
          <p:cNvSpPr>
            <a:spLocks noGrp="1"/>
          </p:cNvSpPr>
          <p:nvPr>
            <p:ph idx="1"/>
          </p:nvPr>
        </p:nvSpPr>
        <p:spPr>
          <a:xfrm>
            <a:off x="5140934" y="469900"/>
            <a:ext cx="5953630" cy="5405968"/>
          </a:xfrm>
        </p:spPr>
        <p:txBody>
          <a:bodyPr anchor="ctr">
            <a:normAutofit/>
          </a:bodyPr>
          <a:lstStyle/>
          <a:p>
            <a:r>
              <a:rPr lang="en-US" kern="100" dirty="0">
                <a:effectLst/>
                <a:latin typeface="Times New Roman" panose="02020603050405020304" pitchFamily="18" charset="0"/>
                <a:ea typeface="Aptos" panose="020B0004020202020204" pitchFamily="34" charset="0"/>
                <a:cs typeface="Times New Roman" panose="02020603050405020304" pitchFamily="18" charset="0"/>
              </a:rPr>
              <a:t>Are we like Mary, giving our best to Jesus, or like Judas and the religious leaders seeking personal gain?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144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EB66FC6-4069-E7A5-1BF0-24CB9CE746C9}"/>
              </a:ext>
            </a:extLst>
          </p:cNvPr>
          <p:cNvSpPr>
            <a:spLocks noGrp="1"/>
          </p:cNvSpPr>
          <p:nvPr>
            <p:ph type="title"/>
          </p:nvPr>
        </p:nvSpPr>
        <p:spPr>
          <a:xfrm>
            <a:off x="1055599" y="1055077"/>
            <a:ext cx="2532909" cy="4794578"/>
          </a:xfrm>
        </p:spPr>
        <p:txBody>
          <a:bodyPr>
            <a:normAutofit/>
          </a:bodyPr>
          <a:lstStyle/>
          <a:p>
            <a:r>
              <a:rPr lang="en-US">
                <a:solidFill>
                  <a:srgbClr val="262626"/>
                </a:solidFill>
              </a:rPr>
              <a:t>What Does This Mean for Us Today?</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A90C259-55C9-8D48-3157-296C13DAF9C5}"/>
              </a:ext>
            </a:extLst>
          </p:cNvPr>
          <p:cNvGraphicFramePr>
            <a:graphicFrameLocks noGrp="1"/>
          </p:cNvGraphicFramePr>
          <p:nvPr>
            <p:ph idx="1"/>
            <p:extLst>
              <p:ext uri="{D42A27DB-BD31-4B8C-83A1-F6EECF244321}">
                <p14:modId xmlns:p14="http://schemas.microsoft.com/office/powerpoint/2010/main" val="100211242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0269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555</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Garamond</vt:lpstr>
      <vt:lpstr>Source Sans Pro Black</vt:lpstr>
      <vt:lpstr>Symbol</vt:lpstr>
      <vt:lpstr>Times New Roman</vt:lpstr>
      <vt:lpstr>Wingdings</vt:lpstr>
      <vt:lpstr>Organic</vt:lpstr>
      <vt:lpstr>BREAK IT</vt:lpstr>
      <vt:lpstr>1. Mary’s Worship Recognized the Moment. </vt:lpstr>
      <vt:lpstr>2. Mary’s Worship That Required Great Sacrifice</vt:lpstr>
      <vt:lpstr>3. Mary’s Worship: Worship That Puts Jesus First</vt:lpstr>
      <vt:lpstr>4. Mary’s Worship: Worship That Transforms</vt:lpstr>
      <vt:lpstr>The Stark Contrast:</vt:lpstr>
      <vt:lpstr>Mary, however, poured out her most valuable possession for Jesus while expecting nothing in return </vt:lpstr>
      <vt:lpstr>Question To Ponder</vt:lpstr>
      <vt:lpstr>What Does This Mean for Us Today?</vt:lpstr>
      <vt:lpstr>What is God asking you to break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Javan Kibet Kilele</dc:creator>
  <cp:lastModifiedBy>Javan Kibet Kilele</cp:lastModifiedBy>
  <cp:revision>1</cp:revision>
  <dcterms:created xsi:type="dcterms:W3CDTF">2025-02-19T14:02:45Z</dcterms:created>
  <dcterms:modified xsi:type="dcterms:W3CDTF">2025-02-19T14:30:32Z</dcterms:modified>
</cp:coreProperties>
</file>